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5" r:id="rId35"/>
    <p:sldId id="288" r:id="rId36"/>
    <p:sldId id="289" r:id="rId37"/>
    <p:sldId id="291" r:id="rId38"/>
    <p:sldId id="269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94674"/>
  </p:normalViewPr>
  <p:slideViewPr>
    <p:cSldViewPr snapToGrid="0">
      <p:cViewPr varScale="1">
        <p:scale>
          <a:sx n="69" d="100"/>
          <a:sy n="69" d="100"/>
        </p:scale>
        <p:origin x="1464" y="4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コストの見積もり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2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あい</a:t>
            </a:r>
            <a:r>
              <a:rPr kumimoji="1" lang="ja-JP" altLang="en-US" dirty="0" err="1"/>
              <a:t>ぱ</a:t>
            </a:r>
            <a:r>
              <a:rPr kumimoji="1" lang="ja-JP" altLang="en-US" dirty="0"/>
              <a:t>ー</a:t>
            </a:r>
            <a:r>
              <a:rPr kumimoji="1" lang="ja-JP" altLang="en-US" dirty="0" err="1"/>
              <a:t>ふ</a:t>
            </a:r>
            <a:r>
              <a:rPr kumimoji="1" lang="ja-JP" altLang="en-US" dirty="0"/>
              <a:t>　すりー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07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>
                <a:latin typeface="+mj-ea"/>
              </a:rPr>
              <a:t>クラウドにおける</a:t>
            </a:r>
            <a:r>
              <a:rPr kumimoji="1" lang="en-US" altLang="ja-JP" sz="4800" dirty="0">
                <a:latin typeface="+mj-ea"/>
              </a:rPr>
              <a:t>VM</a:t>
            </a:r>
            <a:r>
              <a:rPr kumimoji="1" lang="ja-JP" altLang="en-US" sz="4800" dirty="0">
                <a:latin typeface="+mj-ea"/>
              </a:rPr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1453964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500" dirty="0">
              <a:solidFill>
                <a:schemeClr val="tx1"/>
              </a:solidFill>
            </a:endParaRPr>
          </a:p>
          <a:p>
            <a:pPr algn="r"/>
            <a:r>
              <a:rPr lang="ja-JP" altLang="en-US" sz="2500" dirty="0">
                <a:solidFill>
                  <a:schemeClr val="tx1"/>
                </a:solidFill>
              </a:rPr>
              <a:t>鈴木研究室</a:t>
            </a:r>
            <a:endParaRPr lang="en-US" altLang="ja-JP" sz="25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を用いた自動障害検知及び復旧の実装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721448" y="2833199"/>
            <a:ext cx="7701104" cy="38091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258473" y="6146475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119316" y="2560397"/>
            <a:ext cx="8905368" cy="38993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待機系は他のサービス提供者と共用利用によりコストを抑えることが可能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043C9F0-5362-4E9D-B153-63995FB47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9" y="2674250"/>
            <a:ext cx="8875081" cy="368347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63237" y="3034146"/>
            <a:ext cx="6096000" cy="218983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6BC644F-1446-4C77-9581-DB1F1DEF7C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322110" y="6250698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64D4EE0-7BA5-4E94-A15D-B292FE336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9" y="2674250"/>
            <a:ext cx="8875081" cy="368347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543519" y="2807378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080655" y="5227665"/>
            <a:ext cx="4589191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0A1E302-B963-45A9-AAF0-8AFA71D2B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322110" y="6250698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baseline="30000" dirty="0"/>
              <a:t>*</a:t>
            </a:r>
            <a:r>
              <a:rPr lang="en-US" altLang="ja-JP" sz="2100" dirty="0"/>
              <a:t>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C1A6B16-4088-40A8-B2D5-3057B732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195950"/>
            <a:ext cx="8571787" cy="328762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195950"/>
            <a:ext cx="6470541" cy="307128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800107" y="2884546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54FA675E-F912-4177-8A2F-1A89DF18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" y="3195950"/>
            <a:ext cx="8571787" cy="328762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978590" y="3195951"/>
            <a:ext cx="6078912" cy="30524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1678" y="2708160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内でコンテナを用いることによる性能低下を検証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ベンチマーク</a:t>
            </a:r>
            <a:r>
              <a:rPr lang="ja-JP" altLang="en-US" dirty="0"/>
              <a:t>を利用し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比較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7804"/>
          <a:stretch/>
        </p:blipFill>
        <p:spPr>
          <a:xfrm>
            <a:off x="67918" y="3068947"/>
            <a:ext cx="8551795" cy="36849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 err="1">
                <a:latin typeface="+mn-ea"/>
              </a:rPr>
              <a:t>libvirt-snmp</a:t>
            </a:r>
            <a:r>
              <a:rPr lang="ja-JP" altLang="en-US" dirty="0">
                <a:latin typeface="+mn-ea"/>
              </a:rPr>
              <a:t>を利用して</a:t>
            </a:r>
            <a:r>
              <a:rPr lang="ja-JP" altLang="en-US" dirty="0"/>
              <a:t>自動で障害検知，復旧を行うことが</a:t>
            </a:r>
            <a:endParaRPr lang="en-US" altLang="ja-JP" dirty="0"/>
          </a:p>
          <a:p>
            <a:pPr marL="90488" indent="0">
              <a:lnSpc>
                <a:spcPct val="30000"/>
              </a:lnSpc>
              <a:spcAft>
                <a:spcPts val="0"/>
              </a:spcAft>
              <a:buNone/>
            </a:pPr>
            <a:r>
              <a:rPr lang="ja-JP" altLang="en-US" dirty="0"/>
              <a:t>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3600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82818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1257</TotalTime>
  <Words>1463</Words>
  <Application>Microsoft Office PowerPoint</Application>
  <PresentationFormat>画面に合わせる (4:3)</PresentationFormat>
  <Paragraphs>267</Paragraphs>
  <Slides>39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コンテナ性能評価（1）</vt:lpstr>
      <vt:lpstr>コンテナ性能評価（2）</vt:lpstr>
      <vt:lpstr>コンテナ性能評価（3）</vt:lpstr>
      <vt:lpstr>コンテナ性能評価（4）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144</cp:revision>
  <dcterms:created xsi:type="dcterms:W3CDTF">2019-04-27T13:01:13Z</dcterms:created>
  <dcterms:modified xsi:type="dcterms:W3CDTF">2019-05-10T01:58:34Z</dcterms:modified>
</cp:coreProperties>
</file>